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Length (bps) 85,426,708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Coding genes 739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Non coding genes 470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Small non coding genes 116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Long non coding genes 338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Misc non coding genes 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Pseudogenes 25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Short Variants 220,003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Length (bps) 85,426,708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Coding genes 739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Non coding genes 470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Small non coding genes 116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Long non coding genes 338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Misc non coding genes 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Pseudogenes 25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Short Variants 220,003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Length (bps) 85,426,708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Coding genes 739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Non coding genes 470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Small non coding genes 116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Long non coding genes 338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Misc non coding genes 16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Pseudogenes 25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333333"/>
                </a:solidFill>
                <a:highlight>
                  <a:srgbClr val="FFFFFF"/>
                </a:highlight>
              </a:rPr>
              <a:t>Short Variants 220,003</a:t>
            </a:r>
            <a:endParaRPr sz="9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60300" y="290987"/>
            <a:ext cx="90234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Canis lupus familiaris Chromosome 2 gene model comparison</a:t>
            </a:r>
            <a:endParaRPr sz="20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0" y="0"/>
            <a:ext cx="9144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Jochum, Michael D.					CG1808					29 April 2018</a:t>
            </a:r>
            <a:endParaRPr sz="20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75" y="653875"/>
            <a:ext cx="8560128" cy="4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60300" y="290987"/>
            <a:ext cx="90234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Canis lupus familiaris Chromosome 2 gene model comparison</a:t>
            </a:r>
            <a:endParaRPr sz="2000"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0" y="0"/>
            <a:ext cx="9144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Jochum, Michael D.					CG1808					29 April 2018</a:t>
            </a:r>
            <a:endParaRPr sz="2000"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75" y="653875"/>
            <a:ext cx="8560128" cy="4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60300" y="290987"/>
            <a:ext cx="9023400" cy="4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Canis lupus familiaris Chromosome 2 gene model comparison</a:t>
            </a:r>
            <a:endParaRPr sz="2000"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0" y="0"/>
            <a:ext cx="91440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Jochum, Michael D.					CG1808					29 April 2018</a:t>
            </a:r>
            <a:endParaRPr sz="2000"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75" y="653875"/>
            <a:ext cx="8560128" cy="4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0" y="0"/>
            <a:ext cx="41880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gffcompare v0.10.1 | Command line was: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#gffcompare -r unaffectedchr2.gff -o fast_vs_unaff fastchr2.gff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#= Summary for dataset: fastchr2.gff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    Query mRNAs :    1034 in    1034 loci  (796 multi-exon transcripts)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           (0 multi-transcript loci, ~1.0 transcripts per locus)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Reference mRNAs :    1034 in    1034 loci  (796 multi-exon)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Super-loci w/ reference transcripts:     1034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#-----------------| Sensitivity | Precision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Base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Exon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Intron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Intron chain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Transcript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Locus level:   100.0     |   100.0    |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Matching intron chains:     796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Matching transcripts:    1034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  Matching loci:    1034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Missed exons:       0/6460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Novel exons:       0/6460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Missed introns:       0/5426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Novel introns:       0/5426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Missed loci:       0/1034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    Novel loci:       0/1034    (  0.0%)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Total union super-loci across all input datasets: 1034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1034 out of 1034 consensus transcripts written in fast_vs_unaff.annotated.gtf (0 discarded as redundant)</a:t>
            </a:r>
            <a:endParaRPr sz="1000"/>
          </a:p>
        </p:txBody>
      </p:sp>
      <p:sp>
        <p:nvSpPr>
          <p:cNvPr id="76" name="Shape 76"/>
          <p:cNvSpPr txBox="1"/>
          <p:nvPr/>
        </p:nvSpPr>
        <p:spPr>
          <a:xfrm>
            <a:off x="4090375" y="25"/>
            <a:ext cx="47466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gffcompare v0.10.1 | Command line was:</a:t>
            </a:r>
            <a:br>
              <a:rPr lang="en" sz="1000"/>
            </a:br>
            <a:r>
              <a:rPr lang="en" sz="1000"/>
              <a:t>#gffcompare -r unaffectedchr2.gff -o slow_vs_unaff slowchr2.gff</a:t>
            </a:r>
            <a:br>
              <a:rPr lang="en" sz="1000"/>
            </a:br>
            <a:r>
              <a:rPr lang="en" sz="1000"/>
              <a:t>#</a:t>
            </a:r>
            <a:br>
              <a:rPr lang="en" sz="1000"/>
            </a:br>
            <a:br>
              <a:rPr lang="en" sz="1000"/>
            </a:br>
            <a:r>
              <a:rPr lang="en" sz="1000"/>
              <a:t>#= Summary for dataset: slowchr2.gff</a:t>
            </a:r>
            <a:br>
              <a:rPr lang="en" sz="1000"/>
            </a:br>
            <a:r>
              <a:rPr lang="en" sz="1000"/>
              <a:t>#     Query mRNAs :    1034 in    1034 loci  (796 multi-exon transcripts)</a:t>
            </a:r>
            <a:br>
              <a:rPr lang="en" sz="1000"/>
            </a:br>
            <a:r>
              <a:rPr lang="en" sz="1000"/>
              <a:t>#            (0 multi-transcript loci, ~1.0 transcripts per locus)</a:t>
            </a:r>
            <a:br>
              <a:rPr lang="en" sz="1000"/>
            </a:br>
            <a:r>
              <a:rPr lang="en" sz="1000"/>
              <a:t># Reference mRNAs :    1034 in    1034 loci  (796 multi-exon)</a:t>
            </a:r>
            <a:br>
              <a:rPr lang="en" sz="1000"/>
            </a:br>
            <a:r>
              <a:rPr lang="en" sz="1000"/>
              <a:t># Super-loci w/ reference transcripts:     1034</a:t>
            </a:r>
            <a:br>
              <a:rPr lang="en" sz="1000"/>
            </a:br>
            <a:r>
              <a:rPr lang="en" sz="1000"/>
              <a:t>#-----------------| Sensitivity | Precision  |</a:t>
            </a:r>
            <a:br>
              <a:rPr lang="en" sz="1000"/>
            </a:br>
            <a:r>
              <a:rPr lang="en" sz="1000"/>
              <a:t>        Base level:   100.0     |   100.0    |</a:t>
            </a:r>
            <a:br>
              <a:rPr lang="en" sz="1000"/>
            </a:br>
            <a:r>
              <a:rPr lang="en" sz="1000"/>
              <a:t>        Exon level:   100.0     |   100.0    |</a:t>
            </a:r>
            <a:br>
              <a:rPr lang="en" sz="1000"/>
            </a:br>
            <a:r>
              <a:rPr lang="en" sz="1000"/>
              <a:t>      Intron level:   100.0     |   100.0    |</a:t>
            </a:r>
            <a:br>
              <a:rPr lang="en" sz="1000"/>
            </a:br>
            <a:r>
              <a:rPr lang="en" sz="1000"/>
              <a:t>Intron chain level:   100.0     |   100.0    |</a:t>
            </a:r>
            <a:br>
              <a:rPr lang="en" sz="1000"/>
            </a:br>
            <a:r>
              <a:rPr lang="en" sz="1000"/>
              <a:t>  Transcript level:   100.0     |   100.0    |</a:t>
            </a:r>
            <a:br>
              <a:rPr lang="en" sz="1000"/>
            </a:br>
            <a:r>
              <a:rPr lang="en" sz="1000"/>
              <a:t>       Locus level:   100.0     |   100.0    |</a:t>
            </a:r>
            <a:br>
              <a:rPr lang="en" sz="1000"/>
            </a:br>
            <a:br>
              <a:rPr lang="en" sz="1000"/>
            </a:br>
            <a:r>
              <a:rPr lang="en" sz="1000"/>
              <a:t>     Matching intron chains:     796</a:t>
            </a:r>
            <a:br>
              <a:rPr lang="en" sz="1000"/>
            </a:br>
            <a:r>
              <a:rPr lang="en" sz="1000"/>
              <a:t>       Matching transcripts:    1034</a:t>
            </a:r>
            <a:br>
              <a:rPr lang="en" sz="1000"/>
            </a:br>
            <a:r>
              <a:rPr lang="en" sz="1000"/>
              <a:t>              Matching loci:    1034</a:t>
            </a:r>
            <a:br>
              <a:rPr lang="en" sz="1000"/>
            </a:br>
            <a:br>
              <a:rPr lang="en" sz="1000"/>
            </a:br>
            <a:r>
              <a:rPr lang="en" sz="1000"/>
              <a:t>          Missed exons:       0/6460    (  0.0%)</a:t>
            </a:r>
            <a:br>
              <a:rPr lang="en" sz="1000"/>
            </a:br>
            <a:r>
              <a:rPr lang="en" sz="1000"/>
              <a:t>           Novel exons:       0/6460    (  0.0%)</a:t>
            </a:r>
            <a:br>
              <a:rPr lang="en" sz="1000"/>
            </a:br>
            <a:r>
              <a:rPr lang="en" sz="1000"/>
              <a:t>        Missed introns:       0/5426    (  0.0%)</a:t>
            </a:r>
            <a:br>
              <a:rPr lang="en" sz="1000"/>
            </a:br>
            <a:r>
              <a:rPr lang="en" sz="1000"/>
              <a:t>         Novel introns:       0/5426    (  0.0%)</a:t>
            </a:r>
            <a:br>
              <a:rPr lang="en" sz="1000"/>
            </a:br>
            <a:r>
              <a:rPr lang="en" sz="1000"/>
              <a:t>           Missed loci:       0/1034    (  0.0%)</a:t>
            </a:r>
            <a:br>
              <a:rPr lang="en" sz="1000"/>
            </a:br>
            <a:r>
              <a:rPr lang="en" sz="1000"/>
              <a:t>            Novel loci:       0/1034    (  0.0%)</a:t>
            </a:r>
            <a:br>
              <a:rPr lang="en" sz="1000"/>
            </a:br>
            <a:br>
              <a:rPr lang="en" sz="1000"/>
            </a:br>
            <a:r>
              <a:rPr lang="en" sz="1000"/>
              <a:t> Total union super-loci across all input datasets: 1034</a:t>
            </a:r>
            <a:br>
              <a:rPr lang="en" sz="1000"/>
            </a:br>
            <a:r>
              <a:rPr lang="en" sz="1000"/>
              <a:t>1034 out of 1034 consensus transcripts written in slow_vs_unaff.annotated.gtf (0 discarded as redundant)</a:t>
            </a:r>
            <a:br>
              <a:rPr lang="en" sz="1000"/>
            </a:br>
            <a:r>
              <a:rPr lang="en" sz="1000"/>
              <a:t>slow_vs_unaff.stats (END)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0" y="30888"/>
            <a:ext cx="41880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gffcompare v0.10.1 | Command line was:</a:t>
            </a:r>
            <a:br>
              <a:rPr lang="en" sz="1000"/>
            </a:br>
            <a:r>
              <a:rPr lang="en" sz="1000"/>
              <a:t>#gffcompare -r unaffected_out.gtf -o fast_vs_unaff fast_out.gtf</a:t>
            </a:r>
            <a:br>
              <a:rPr lang="en" sz="1000"/>
            </a:br>
            <a:r>
              <a:rPr lang="en" sz="1000"/>
              <a:t>#</a:t>
            </a:r>
            <a:br>
              <a:rPr lang="en" sz="1000"/>
            </a:br>
            <a:br>
              <a:rPr lang="en" sz="1000"/>
            </a:br>
            <a:r>
              <a:rPr lang="en" sz="1000"/>
              <a:t>#= Summary for dataset: fast_out.gtf</a:t>
            </a:r>
            <a:br>
              <a:rPr lang="en" sz="1000"/>
            </a:br>
            <a:r>
              <a:rPr lang="en" sz="1000"/>
              <a:t>#     Query mRNAs :   98983 in   76026 loci  (49987 multi-exon transcripts)</a:t>
            </a:r>
            <a:br>
              <a:rPr lang="en" sz="1000"/>
            </a:br>
            <a:r>
              <a:rPr lang="en" sz="1000"/>
              <a:t>#            (10729 multi-transcript loci, ~1.3 transcripts per locus)</a:t>
            </a:r>
            <a:br>
              <a:rPr lang="en" sz="1000"/>
            </a:br>
            <a:r>
              <a:rPr lang="en" sz="1000"/>
              <a:t># Reference mRNAs :   53881 in   34894 loci  (45545 multi-exon)</a:t>
            </a:r>
            <a:br>
              <a:rPr lang="en" sz="1000"/>
            </a:br>
            <a:r>
              <a:rPr lang="en" sz="1000"/>
              <a:t># Super-loci w/ reference transcripts:    30912</a:t>
            </a:r>
            <a:br>
              <a:rPr lang="en" sz="1000"/>
            </a:br>
            <a:r>
              <a:rPr lang="en" sz="1000"/>
              <a:t>#-----------------| Sensitivity | Precision  |</a:t>
            </a:r>
            <a:br>
              <a:rPr lang="en" sz="1000"/>
            </a:br>
            <a:r>
              <a:rPr lang="en" sz="1000"/>
              <a:t>       </a:t>
            </a:r>
            <a:r>
              <a:rPr lang="en" sz="1000"/>
              <a:t> Base level:    87.9     |    55.1    |</a:t>
            </a:r>
            <a:br>
              <a:rPr lang="en" sz="1000"/>
            </a:br>
            <a:r>
              <a:rPr lang="en" sz="1000"/>
              <a:t>        Exon level:    94.2     |    79.5    |</a:t>
            </a:r>
            <a:br>
              <a:rPr lang="en" sz="1000"/>
            </a:br>
            <a:r>
              <a:rPr lang="en" sz="1000"/>
              <a:t>      Intron level:    96.3     |    94.5    |</a:t>
            </a:r>
            <a:br>
              <a:rPr lang="en" sz="1000"/>
            </a:br>
            <a:r>
              <a:rPr lang="en" sz="1000"/>
              <a:t>Intron chain level:    83.0     |    75.6    |</a:t>
            </a:r>
            <a:br>
              <a:rPr lang="en" sz="1000"/>
            </a:br>
            <a:r>
              <a:rPr lang="en" sz="1000"/>
              <a:t>  Transcript level:    83.8     |    45.6    |</a:t>
            </a:r>
            <a:br>
              <a:rPr lang="en" sz="1000"/>
            </a:br>
            <a:r>
              <a:rPr lang="en" sz="1000"/>
              <a:t>       Locus level:    95.1     |    43.6    |</a:t>
            </a:r>
            <a:br>
              <a:rPr lang="en" sz="1000"/>
            </a:br>
            <a:br>
              <a:rPr lang="en" sz="1000"/>
            </a:br>
            <a:r>
              <a:rPr lang="en" sz="1000"/>
              <a:t>     Matching intron chains:   37787</a:t>
            </a:r>
            <a:br>
              <a:rPr lang="en" sz="1000"/>
            </a:br>
            <a:r>
              <a:rPr lang="en" sz="1000"/>
              <a:t>       Matching transcripts:   45177</a:t>
            </a:r>
            <a:br>
              <a:rPr lang="en" sz="1000"/>
            </a:br>
            <a:r>
              <a:rPr lang="en" sz="1000"/>
              <a:t>              Matching loci:   33176</a:t>
            </a:r>
            <a:br>
              <a:rPr lang="en" sz="1000"/>
            </a:br>
            <a:br>
              <a:rPr lang="en" sz="1000"/>
            </a:br>
            <a:r>
              <a:rPr lang="en" sz="1000"/>
              <a:t>          Missed exons:    3510/265778  (  1.3%)</a:t>
            </a:r>
            <a:br>
              <a:rPr lang="en" sz="1000"/>
            </a:br>
            <a:r>
              <a:rPr lang="en" sz="1000"/>
              <a:t>           Novel exons:   47226/316131  ( 14.9%)</a:t>
            </a:r>
            <a:br>
              <a:rPr lang="en" sz="1000"/>
            </a:br>
            <a:r>
              <a:rPr lang="en" sz="1000"/>
              <a:t>        Missed introns:    4102/210726  (  1.9%)</a:t>
            </a:r>
            <a:br>
              <a:rPr lang="en" sz="1000"/>
            </a:br>
            <a:r>
              <a:rPr lang="en" sz="1000"/>
              <a:t>         Novel introns:    2425/214850  (  1.1%)</a:t>
            </a:r>
            <a:br>
              <a:rPr lang="en" sz="1000"/>
            </a:br>
            <a:r>
              <a:rPr lang="en" sz="1000"/>
              <a:t>           Missed loci:     519/34894   (  1.5%)</a:t>
            </a:r>
            <a:br>
              <a:rPr lang="en" sz="1000"/>
            </a:br>
            <a:r>
              <a:rPr lang="en" sz="1000"/>
              <a:t>            Novel loci:   40748/76026   ( 53.6%)</a:t>
            </a:r>
            <a:br>
              <a:rPr lang="en" sz="1000"/>
            </a:br>
            <a:br>
              <a:rPr lang="en" sz="1000"/>
            </a:br>
            <a:r>
              <a:rPr lang="en" sz="1000"/>
              <a:t> Total union super-loci across all input datasets: 75130</a:t>
            </a:r>
            <a:br>
              <a:rPr lang="en" sz="1000"/>
            </a:br>
            <a:r>
              <a:rPr lang="en" sz="1000"/>
              <a:t>98983 out of 98983 consensus transcripts written in fast_vs_unaff.annotated.gtf (0 discarded as redundant)</a:t>
            </a:r>
            <a:endParaRPr sz="1000"/>
          </a:p>
        </p:txBody>
      </p:sp>
      <p:sp>
        <p:nvSpPr>
          <p:cNvPr id="82" name="Shape 82"/>
          <p:cNvSpPr txBox="1"/>
          <p:nvPr/>
        </p:nvSpPr>
        <p:spPr>
          <a:xfrm>
            <a:off x="4090375" y="30913"/>
            <a:ext cx="4746600" cy="50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 gffcompare v0.10.1 | Command line was: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#gffcompare -r ../unaffected_out.gtf -o slow_vs_unaffected ./slow_out.gtf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#= Summary for dataset: ./slow_out.gtf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     Query mRNAs :   87236 in   65097 loci  (49198 multi-exon transcripts)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            (10447 multi-transcript loci, ~1.3 transcripts per locus)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 Reference mRNAs :   53881 in   34894 loci  (45545 multi-exon)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 Super-loci w/ reference transcripts:    30980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#-----------------| Sensitivity | Precision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Base level:    88.5     |    57.4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Exon level:    94.2     |    82.8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Intron level:    96.2     |    94.8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Intron chain level:    82.9     |    76.7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Transcript level:    83.7     |    51.7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Locus level:    95.1     |    50.9    |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Matching intron chains:   37735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Matching transcripts:   45119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  Matching loci:   33185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Missed exons:    3503/265778  (  1.3%)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Novel exons:   35920/303457  ( 11.8%)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Missed introns:    4131/210726  (  2.0%)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Novel introns:    2163/213883  (  1.0%)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Missed loci:     501/34894   (  1.4%)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         Novel loci:   29869/65097   ( 45.9%)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Total union super-loci across all input datasets: 64256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87236 out of 87236 consensus transcripts written in slow_vs_unaffected.annotated.gtf (0 discarded as redundant)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9488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